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D377A-ED40-4259-A471-D2666FF30E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B5B031-D38D-497C-A423-C87C1B791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 view of reconstructed neurons and the dendrogram of their axonal trees. For this and Figure 3 the axon is indicated in red, axonal boutons in white, dendrites in green and cortical layer borders as white lines. (A) Pyramidal cell in layer 2/3. Receptive field (RF) type, ocular dominance (OD) and size were as follows. Directional C (‘complex’) RF, OD 7, size 1.2 × 1.4°. (B) Dendrogram of the layer 2/3 pyramidal cell shown in A. (C) Pyramidal cell in layer 5. S1 (‘simple’) RF, OD 7, size 0.9 × 0.7°. (D) Dendrogram of the layer 5 pyramidal cell shown in C. Scale bars =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65880-831A-4D0F-A3B0-2D571127A7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152–165,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Coronal view of reconstructed neurons and the dendrogram of their axonal trees. For this and Figure 3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Coronal view of reconstructed neurons and the dendrogram of their axonal trees. For this and Figure 3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2024-04-26T14:34:32Z</dcterms:modified>
</cp:coreProperties>
</file>