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958620-BCE8-4B62-BDF2-2A23C064C0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3833F-A073-4913-8C93-E56DAA4F8B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Underlying conditions of 46 patients with clostridial septicemia.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4C62E1-F881-4675-AA55-1492F9290D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18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3, 1 August 2001, Pages 349–353,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https://doi.org/10.1086/321883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Underlying conditions of 46 patients with clostridial septicemia.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Underlying conditions of 46 patients with clostridial septicemia.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2024-05-08T11:47:17Z</dcterms:modified>
</cp:coreProperties>
</file>