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E718D1-513D-4F08-B1CA-2753D7B604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2BD9E5-1664-43CA-90CE-DFC33F6047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Underlying conditions of 46 patients with clostridial septicemia.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DDAB1-59BF-48A0-B142-A7E9B96059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18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3, 1 August 2001, Pages 349–353,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https://doi.org/10.1086/321883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Underlying conditions of 46 patients with clostridial septicemia.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Underlying conditions of 46 patients with clostridial septicemia.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2024-09-19T09:07:45Z</dcterms:modified>
</cp:coreProperties>
</file>