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AD21B-61B6-4ACB-8FEE-61282C0F8E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22D27-DDC6-47CD-8A21-AECB1E3A8E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Underlying conditions of 46 patients with clostridial septicemia.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573AA-65CF-4D34-A5D0-9A2D88688E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1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3, 1 August 2001, Pages 349–353,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https://doi.org/10.1086/321883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Underlying conditions of 46 patients with clostridial septicemia.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Underlying conditions of 46 patients with clostridial septicemia.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2024-09-20T04:58:51Z</dcterms:modified>
</cp:coreProperties>
</file>