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0C54E2-4BDA-4F30-A182-E0CC11A2F8B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533ADF-0585-4661-9205-35452640700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 utero RNAi of Kiaa0319 caused delayed activity to speech sounds. (A) Onset latency and peak latency in response to the consonant sound “d” were longer in multiunit recordings from anesthetized rats transfected with Kiaa0319 shRNA in utero (*P &lt; 0.01). (B) Average onset latency and peak latency to consonant stimuli were later in multiunit recordings from anesthetized KIA− rats as compared to anesthetized control sites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FAD8CC-05D1-46DE-848F-E780BE405FE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7, July 2014, Pages 1753–1766, </a:t>
            </a:r>
            <a:r>
              <a:rPr lang="en-US" altLang="en-US" sz="1000">
                <a:solidFill>
                  <a:srgbClr val="333333"/>
                </a:solidFill>
                <a:hlinkClick r:id="rId3"/>
              </a:rPr>
              <a:t>https://doi.org/10.1093/cercor/bht028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 utero RNAi of Kiaa0319 caused delayed activity to speech sounds. (A) Onset latency and peak latency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In utero RNAi of Kiaa0319 caused delayed activity to speech sounds. (A) Onset latency and peak latency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2024-04-27T03:17:21Z</dcterms:modified>
</cp:coreProperties>
</file>