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9017BC-685A-4A34-B780-730F99A092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B87DE-F015-488D-A8A8-C8B78CD93C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B705D-BF92-49AD-9FE0-08377A55F7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2024-04-26T09:56:43Z</dcterms:modified>
</cp:coreProperties>
</file>