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B41E8-25A5-4F90-9887-424E9AC0A6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FBF1C-54FD-4DDD-8E8B-6D49B1BF8B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6AEF4-8595-4631-BB63-B8A86B851F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2024-04-27T01:59:51Z</dcterms:modified>
</cp:coreProperties>
</file>