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Lst>
  <p:sldSz cx="9144000" cy="6858000" type="screen4x3"/>
  <p:notesSz cx="6858000" cy="9144000"/>
  <p:custDataLst>
    <p:tags r:id="rId11"/>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tags" Target="tags/tag1.xml" /><Relationship Id="rId12" Type="http://schemas.openxmlformats.org/officeDocument/2006/relationships/presProps" Target="presProps.xml" /><Relationship Id="rId13" Type="http://schemas.openxmlformats.org/officeDocument/2006/relationships/viewProps" Target="viewProps.xml" /><Relationship Id="rId14" Type="http://schemas.openxmlformats.org/officeDocument/2006/relationships/theme" Target="theme/theme1.xml" /><Relationship Id="rId15"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075423B-9AFB-4F9A-BDB2-61AB6F8D358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948FE93-804C-4746-B217-DD5068A5665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 Map of India showing the location of the Western Ghats, (b) the Western Ghats and (c) Wayanad forests and location of study sites.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This is an open access paper. We use the Creative Commons Attribution 3.0 license that permits unrestricted use, provided that the paper is properly attributed.This is an Open Access article distributed under the terms of the Creative Commons Attribution License (http://creativecommons.org/licenses/by/3.0/), which permits unrestricted reuse, distribution, and reproduction in any medium, providedthe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C2FEB96-0F8F-4B9B-AA65-F17E35C721B9}"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Overall abundance of litter ants from 30 samples and prey resources along the varying elevations of Wayanad forests.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This is an open access paper. We use the Creative Commons Attribution 3.0 license that permits unrestricted use, provided that the paper is properly attributed.This is an Open Access article distributed under the terms of the Creative Commons Attribution License (http://creativecommons.org/licenses/by/3.0/), which permits unrestricted reuse, distribution, and reproduction in any medium, providedthe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C2FEB96-0F8F-4B9B-AA65-F17E35C721B9}"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Overall distribution of ants from 30 samples and competitive predators at each elevation.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This is an open access paper. We use the Creative Commons Attribution 3.0 license that permits unrestricted use, provided that the paper is properly attributed.This is an Open Access article distributed under the terms of the Creative Commons Attribution License (http://creativecommons.org/licenses/by/3.0/), which permits unrestricted reuse, distribution, and reproduction in any medium, providedthe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C2FEB96-0F8F-4B9B-AA65-F17E35C721B9}"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Hump-shaped richness pattern of litter ants along the varying elevations of Wayanad forests.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This is an open access paper. We use the Creative Commons Attribution 3.0 license that permits unrestricted use, provided that the paper is properly attributed.This is an Open Access article distributed under the terms of the Creative Commons Attribution License (http://creativecommons.org/licenses/by/3.0/), which permits unrestricted reuse, distribution, and reproduction in any medium, providedthe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C2FEB96-0F8F-4B9B-AA65-F17E35C721B9}"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Family-wise species richness of litter ants along the varying elevations of Wayanad forests.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This is an open access paper. We use the Creative Commons Attribution 3.0 license that permits unrestricted use, provided that the paper is properly attributed.This is an Open Access article distributed under the terms of the Creative Commons Attribution License (http://creativecommons.org/licenses/by/3.0/), which permits unrestricted reuse, distribution, and reproduction in any medium, providedthe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C2FEB96-0F8F-4B9B-AA65-F17E35C721B9}"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Family-wise abundance of litter ants along the varying elevations of Wayanad forests.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This is an open access paper. We use the Creative Commons Attribution 3.0 license that permits unrestricted use, provided that the paper is properly attributed.This is an Open Access article distributed under the terms of the Creative Commons Attribution License (http://creativecommons.org/licenses/by/3.0/), which permits unrestricted reuse, distribution, and reproduction in any medium, providedthe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C2FEB96-0F8F-4B9B-AA65-F17E35C721B9}"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Trellis diagram showing the affinities between litter ant assemblages at five different elevations in the Wayanad forests.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This is an open access paper. We use the Creative Commons Attribution 3.0 license that permits unrestricted use, provided that the paper is properly attributed.This is an Open Access article distributed under the terms of the Creative Commons Attribution License (http://creativecommons.org/licenses/by/3.0/), which permits unrestricted reuse, distribution, and reproduction in any medium, providedthe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C2FEB96-0F8F-4B9B-AA65-F17E35C721B9}" type="slidenum">
              <a:rPr lang="en-US" altLang="en-US" sz="1200"/>
              <a:t>7</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673/031.008.6901"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673/031.008.6901"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673/031.008.6901"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673/031.008.6901"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673/031.008.6901" TargetMode="External" /><Relationship Id="rId4" Type="http://schemas.openxmlformats.org/officeDocument/2006/relationships/image" Target="../media/image1.png" /><Relationship Id="rId5" Type="http://schemas.openxmlformats.org/officeDocument/2006/relationships/image" Target="../media/image6.jpe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673/031.008.6901" TargetMode="External" /><Relationship Id="rId4" Type="http://schemas.openxmlformats.org/officeDocument/2006/relationships/image" Target="../media/image1.png" /><Relationship Id="rId5" Type="http://schemas.openxmlformats.org/officeDocument/2006/relationships/image" Target="../media/image7.jpeg"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673/031.008.6901" TargetMode="External" /><Relationship Id="rId4" Type="http://schemas.openxmlformats.org/officeDocument/2006/relationships/image" Target="../media/image1.png" /><Relationship Id="rId5" Type="http://schemas.openxmlformats.org/officeDocument/2006/relationships/image" Target="../media/image8.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Insect Sci</a:t>
            </a:r>
            <a:r>
              <a:rPr lang="en-US" altLang="en-US" sz="1000">
                <a:solidFill>
                  <a:srgbClr val="333333"/>
                </a:solidFill>
              </a:rPr>
              <a:t>, Volume 8, Issue 1, 2008, 69, </a:t>
            </a:r>
            <a:r>
              <a:rPr lang="en-US" altLang="en-US" sz="1000">
                <a:solidFill>
                  <a:srgbClr val="333333"/>
                </a:solidFill>
                <a:hlinkClick r:id="rId3"/>
              </a:rPr>
              <a:t>https://doi.org/10.1673/031.008.6901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 Map of India showing the location of the Western Ghats, (b) the Western Ghats and (c) Wayanad forests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366492"/>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Insect Sci</a:t>
            </a:r>
            <a:r>
              <a:rPr lang="en-US" altLang="en-US" sz="1000">
                <a:solidFill>
                  <a:srgbClr val="333333"/>
                </a:solidFill>
              </a:rPr>
              <a:t>, Volume 8, Issue 1, 2008, 69, </a:t>
            </a:r>
            <a:r>
              <a:rPr lang="en-US" altLang="en-US" sz="1000">
                <a:solidFill>
                  <a:srgbClr val="333333"/>
                </a:solidFill>
                <a:hlinkClick r:id="rId3"/>
              </a:rPr>
              <a:t>https://doi.org/10.1673/031.008.6901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Overall abundance of litter ants from 30 samples and prey resources along the varying elevations of Wayanad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663672"/>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Insect Sci</a:t>
            </a:r>
            <a:r>
              <a:rPr lang="en-US" altLang="en-US" sz="1000">
                <a:solidFill>
                  <a:srgbClr val="333333"/>
                </a:solidFill>
              </a:rPr>
              <a:t>, Volume 8, Issue 1, 2008, 69, </a:t>
            </a:r>
            <a:r>
              <a:rPr lang="en-US" altLang="en-US" sz="1000">
                <a:solidFill>
                  <a:srgbClr val="333333"/>
                </a:solidFill>
                <a:hlinkClick r:id="rId3"/>
              </a:rPr>
              <a:t>https://doi.org/10.1673/031.008.6901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Overall distribution of ants from 30 samples and competitive predators at each elevation.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775114"/>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Insect Sci</a:t>
            </a:r>
            <a:r>
              <a:rPr lang="en-US" altLang="en-US" sz="1000">
                <a:solidFill>
                  <a:srgbClr val="333333"/>
                </a:solidFill>
              </a:rPr>
              <a:t>, Volume 8, Issue 1, 2008, 69, </a:t>
            </a:r>
            <a:r>
              <a:rPr lang="en-US" altLang="en-US" sz="1000">
                <a:solidFill>
                  <a:srgbClr val="333333"/>
                </a:solidFill>
                <a:hlinkClick r:id="rId3"/>
              </a:rPr>
              <a:t>https://doi.org/10.1673/031.008.6901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Hump-shaped richness pattern of litter ants along the varying elevations of Wayanad forests.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125033"/>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Insect Sci</a:t>
            </a:r>
            <a:r>
              <a:rPr lang="en-US" altLang="en-US" sz="1000">
                <a:solidFill>
                  <a:srgbClr val="333333"/>
                </a:solidFill>
              </a:rPr>
              <a:t>, Volume 8, Issue 1, 2008, 69, </a:t>
            </a:r>
            <a:r>
              <a:rPr lang="en-US" altLang="en-US" sz="1000">
                <a:solidFill>
                  <a:srgbClr val="333333"/>
                </a:solidFill>
                <a:hlinkClick r:id="rId3"/>
              </a:rPr>
              <a:t>https://doi.org/10.1673/031.008.6901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Family-wise species richness of litter ants along the varying elevations of Wayanad forests.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635811"/>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Insect Sci</a:t>
            </a:r>
            <a:r>
              <a:rPr lang="en-US" altLang="en-US" sz="1000">
                <a:solidFill>
                  <a:srgbClr val="333333"/>
                </a:solidFill>
              </a:rPr>
              <a:t>, Volume 8, Issue 1, 2008, 69, </a:t>
            </a:r>
            <a:r>
              <a:rPr lang="en-US" altLang="en-US" sz="1000">
                <a:solidFill>
                  <a:srgbClr val="333333"/>
                </a:solidFill>
                <a:hlinkClick r:id="rId3"/>
              </a:rPr>
              <a:t>https://doi.org/10.1673/031.008.6901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Family-wise abundance of litter ants along the varying elevations of Wayanad forests.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380422"/>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Insect Sci</a:t>
            </a:r>
            <a:r>
              <a:rPr lang="en-US" altLang="en-US" sz="1000">
                <a:solidFill>
                  <a:srgbClr val="333333"/>
                </a:solidFill>
              </a:rPr>
              <a:t>, Volume 8, Issue 1, 2008, 69, </a:t>
            </a:r>
            <a:r>
              <a:rPr lang="en-US" altLang="en-US" sz="1000">
                <a:solidFill>
                  <a:srgbClr val="333333"/>
                </a:solidFill>
                <a:hlinkClick r:id="rId3"/>
              </a:rPr>
              <a:t>https://doi.org/10.1673/031.008.6901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Trellis diagram showing the affinities between litter ant assemblages at five different elevations in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06700" y="1371600"/>
            <a:ext cx="3534817"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21</Paragraphs>
  <Slides>7</Slides>
  <Notes>7</Notes>
  <TotalTime>3343</TotalTime>
  <HiddenSlides>0</HiddenSlides>
  <MMClips>0</MMClips>
  <ScaleCrop>0</ScaleCrop>
  <HeadingPairs>
    <vt:vector baseType="variant" size="4">
      <vt:variant>
        <vt:lpstr>Theme</vt:lpstr>
      </vt:variant>
      <vt:variant>
        <vt:i4>1</vt:i4>
      </vt:variant>
      <vt:variant>
        <vt:lpstr>Slide Titles</vt:lpstr>
      </vt:variant>
      <vt:variant>
        <vt:i4>7</vt:i4>
      </vt:variant>
    </vt:vector>
  </HeadingPairs>
  <TitlesOfParts>
    <vt:vector baseType="lpstr" size="8">
      <vt:lpstr>13_Office Theme</vt:lpstr>
      <vt:lpstr>Figure 1 (a) Map of India showing the location of the Western Ghats, (b) the Western Ghats and (c) Wayanad forests and ...</vt:lpstr>
      <vt:lpstr>Figure 2 Overall abundance of litter ants from 30 samples and prey resources along the varying elevations of Wayanad ...</vt:lpstr>
      <vt:lpstr>Figure 3 Overall distribution of ants from 30 samples and competitive predators at each elevation.
</vt:lpstr>
      <vt:lpstr>Figure 4 Hump-shaped richness pattern of litter ants along the varying elevations of Wayanad forests.
</vt:lpstr>
      <vt:lpstr>Figure 5 Family-wise species richness of litter ants along the varying elevations of Wayanad forests.
</vt:lpstr>
      <vt:lpstr>Figure 6 Family-wise abundance of litter ants along the varying elevations of Wayanad forests.
</vt:lpstr>
      <vt:lpstr>Figure 7 Trellis diagram showing the affinities between litter ant assemblages at five different elevations in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2024-05-01T22:01:46Z</dcterms:modified>
</cp:coreProperties>
</file>