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46A7B-1426-48F3-9A81-77943DD401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6EA2C-7A2F-40E1-8DB8-A590FAA6F7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B88DE-BD11-4D9A-BFC0-8F61A78B0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2024-04-26T18:56:50Z</dcterms:modified>
</cp:coreProperties>
</file>