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A7DA6-2106-49FD-9FBB-65C49D5192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BD760-3A17-4978-9809-6573FBACEE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 of the occurrence of ailments in children and their parents in relation to duration of travel. *A significant difference in “survival”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AAAD6-01A1-4509-97AB-8106AD7189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08-8305.2011.005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19, Issue 3, 1 May 2012, Pages 144–149,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Kaplan–Meier curve of the occurrence of ailments in children and their parents in relation to duration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Kaplan–Meier curve of the occurrence of ailments in children and their parents in relation to duration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2024-04-26T04:31:13Z</dcterms:modified>
</cp:coreProperties>
</file>