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5FE4ED-A81B-43D2-8CD4-8B5B3D761E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D77ED6-D50D-453B-BBF1-ADE65ABA36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13. Mean Q20 (A), first spike response latency at 20 dB above CF threshold (CF-L20) (B) and first spike response latency at 20 dB above the 8 kHz threshold (8 kHz-L20) (C) for clusters with characteristic frequencies (CF) between 6.5 and 11.5 kHz for all untrained and trained cats. Clusters have been binned into 1 kHz bins. Histogram bars are centred on a frequency midway between the lower and upper frequency range of each bin. Error bars show standard error of the mean. Asterisks indicate significant differences between untrained and trained means (two-tailed t tests; 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E475B-5F4D-421E-9708-8F5156982C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9, September 2004, Pages 952–965,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13. Mean Q</a:t>
            </a:r>
            <a:r>
              <a:rPr lang="en-US" altLang="en-US" b="0" baseline="-25000"/>
              <a:t>20</a:t>
            </a:r>
            <a:r>
              <a:rPr lang="en-US" altLang="en-US" b="0"/>
              <a:t> (A), first spike response latency at 20 dB above CF threshold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13. Mean Q20 (A), first spike response latency at 20 dB above CF threshold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2024-04-27T03:46:32Z</dcterms:modified>
</cp:coreProperties>
</file>