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5A45A4-3381-4449-898C-58799FE0F7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9003AD-2146-4549-BE24-39B0B07F1B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Chorioretinitis and endophthalmitis of the left eye (A) at initial presentation and (B) after progression to vitritis.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BEBA8F-A05D-4BE3-BCD1-70795561B4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317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41, Issue 3, 1 August 2005, Pages e27–e28,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https://doi.org/10.1086/431761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Chorioretinitis and endophthalmitis of the left eye (A) at initial presentation and (B) after progression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89300" y="1371600"/>
            <a:ext cx="255635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Chorioretinitis and endophthalmitis of the left eye (A) at initial presentation and (B) after progression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2024-04-26T14:51:45Z</dcterms:modified>
</cp:coreProperties>
</file>