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987EF3-64CB-428F-8335-BEB5C77CE9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39C65D-6FAB-40D0-9771-A42A932E23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Guillain-Barré Syndrome reports after live-attenuated influenza vaccine among children aged 2–18 by onset-interval (days), Vaccine Adverse Event Reporting System 2005–2012.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Pediatric Infectious Diseases Society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A508AA-C0A4-4CCF-A4E7-ECC8651A7E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pids/piu0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Pediatric Infect Dis Soc</a:t>
            </a:r>
            <a:r>
              <a:rPr lang="en-US" altLang="en-US" sz="1000">
                <a:solidFill>
                  <a:srgbClr val="333333"/>
                </a:solidFill>
              </a:rPr>
              <a:t>, Volume 4, Issue 3, September 2015, Pages 205–213, </a:t>
            </a:r>
            <a:r>
              <a:rPr lang="en-US" altLang="en-US" sz="1000">
                <a:solidFill>
                  <a:srgbClr val="333333"/>
                </a:solidFill>
                <a:hlinkClick r:id="rId3"/>
              </a:rPr>
              <a:t>https://doi.org/10.1093/jpids/piu034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Guillain-Barré Syndrome reports after live-attenuated influenza vaccine among children aged 2–18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Guillain-Barré Syndrome reports after live-attenuated influenza vaccine among children aged 2–18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2024-04-26T21:43:24Z</dcterms:modified>
</cp:coreProperties>
</file>