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88109-F4A7-4AF8-8553-6B2ED1D613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BC233-653A-4D89-9EF8-DC7539F6DF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1EA8E-E2D8-41F1-AB22-1765223945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2024-04-26T23:13:43Z</dcterms:modified>
</cp:coreProperties>
</file>