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FE731-6A4C-48FD-9E60-4D8F71031B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5F2C0-CBA3-4ACD-AAB3-B7D5E20BF1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Caatinga of Pernambuco in the A) rainy and B) dry seasons where specimens of Myotis lavali were captured. Photographs courtesy of Luiz A. M. da Silva.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FFC6D-C23B-4BE9-BB2C-DDF7A91AC6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2-MAMM-A-257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94, Issue 3, 11 June 2013, Pages 650–656,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https://doi.org/10.1644/12-MAMM-A-257.1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Caatinga of Pernambuco in the A) rainy and B) dry seasons where specimens of Myotis lavali were captured.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Caatinga of Pernambuco in the A) rainy and B) dry seasons where specimens of Myotis lavali were captured.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2024-04-26T12:58:22Z</dcterms:modified>
</cp:coreProperties>
</file>