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66070C-DB73-4F9D-BD3F-B7BC4F7BAD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642D07-D0BA-44A3-9AA9-DE1939C76B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survival in patients with high and low HDL-C.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80668-2C63-492B-A312-20CEBAC559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curves showing MACE-free survival in patients with high and low HDL-C.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80668-2C63-492B-A312-20CEBAC559A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t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46, 7 December 2013, Pages 3557–3562,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Kaplan–Meier analysis of survival in patients with high and low HDL-C.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841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46, 7 December 2013, Pages 3557–3562,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Kaplan–Meier curves showing MACE-free survival in patients with high and low HDL-C.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841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 Kaplan–Meier analysis of survival in patients with high and low HDL-C.
</vt:lpstr>
      <vt:lpstr>Figure 2 Kaplan–Meier curves showing MACE-free survival in patients with high and low HDL-C.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2024-04-26T04:49:44Z</dcterms:modified>
</cp:coreProperties>
</file>