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2215A-945D-4BDB-9129-0195A30EAC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0B5AA6-D75E-42EB-BEFB-3A7240067B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Execution times for performing a database search using HMM profiles of the TK and ZnF_C2HC domains (38 and 56 states, respectively), in a database of 4.84 million amino acids on a desktop computer (2.33 GHz E5345 Xeon, 4 MB cache). For this comparison, HMMER and HMMoC performed a Viterbi and a Forward recursion. The HMMoC-generated algorithm uses logspace real numbers for the Viterbi recursion, and BFloats for the Forward recursion.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D6499-7C1C-4650-A29A-9FFEB378FA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m3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23, Issue 18, September 2007, Pages 2485–2487,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https://doi.org/10.1093/bioinformatics/btm350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Execution times for performing a database search using HMM profiles of the TK and ZnF_C2HC domains (38 and 56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63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Execution times for performing a database search using HMM profiles of the TK and ZnF_C2HC domains (38 and 56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2024-04-26T10:38:58Z</dcterms:modified>
</cp:coreProperties>
</file>