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E6ED9A0-99BF-4F6E-861D-79FCF9A6C4C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D6BDBD0-5822-442A-B417-2B9A01F39B5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 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Distribution Word Completion Memory Test (WCMT) scores by age.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2010. Published by Oxford University Press. All rights reserved. For permissions, please e-mail: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619D816-D8FE-4021-8CDC-9BEDBD2D3B3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rclin/acq03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Arch Clin Neuropsychol</a:t>
            </a:r>
            <a:r>
              <a:rPr lang="en-US" altLang="en-US" sz="1000">
                <a:solidFill>
                  <a:srgbClr val="333333"/>
                </a:solidFill>
              </a:rPr>
              <a:t>, Volume 25, Issue 5, August 2010, Pages 371–382,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https://doi.org/10.1093/arclin/acq035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 4. </a:t>
            </a:r>
            <a:r>
              <a:rPr lang="en-US" altLang="en-US" b="0"/>
              <a:t>Distribution Word Completion Memory Test (WCMT) scores by age.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 4. Distribution Word Completion Memory Test (WCMT) scores by age.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2024-09-18T21:38:20Z</dcterms:modified>
</cp:coreProperties>
</file>