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ED9A0-99BF-4F6E-861D-79FCF9A6C4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6BDBD0-5822-442A-B417-2B9A01F39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Word Completion Memory Test (WCMT)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9D816-D8FE-4021-8CDC-9BEDBD2D3B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 Word Completion Memory Test (WCMT)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Distribution Word Completion Memory Test (WCMT) scores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2024-09-18T21:38:20Z</dcterms:modified>
</cp:coreProperties>
</file>