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0DD38C-5C81-4F81-8419-AFB3D7C51E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D57CD-47EB-427A-B701-3BFBA8584E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Word Completion Memory Test (WCMT) scores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A838DE-745C-4388-A00F-1D5AA9E2B2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5, August 2010, Pages 371–382,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Distribution Word Completion Memory Test (WCMT) scores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Distribution Word Completion Memory Test (WCMT) scores by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2024-09-20T05:04:10Z</dcterms:modified>
</cp:coreProperties>
</file>