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DD695-F996-4571-B1AD-E941944601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0D7E0-5187-4F7B-8A1A-7B2FAC085D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0647F-95EB-4416-B772-F9F5FD3C6F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2024-04-26T19:52:28Z</dcterms:modified>
</cp:coreProperties>
</file>