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22C85-B6D5-4277-8D3A-A56084932C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50AA2-588A-41C1-9472-2BAAC2DB17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(±SE) of relatedness to the breeder of the opposite sex (sample consists of 96 adults at the Ranch measured at the time of conception of 46 litters). Circles indicate mean for breeders; triangles, mean for nonbreeders. *All sex/rank categories had a relatedness to the opposite sex breeder that was not significantly different from zero, apart from subordinate males (df = 24, p &lt;.01)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6A9EA-FAAD-451C-81B9-DCEAA1C7CC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Mean (±SE) of relatedness to the breeder of the opposite sex (sample consists of 96 adults at the Ranch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Mean (±SE) of relatedness to the breeder of the opposite sex (sample consists of 96 adults at the Ranch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2024-04-26T12:40:06Z</dcterms:modified>
</cp:coreProperties>
</file>