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A5E754-94E0-4CDC-9BB4-DDF7A91863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1A0B87-3828-4B6A-8AFF-3A01100538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4C07C7-640C-4442-98C1-55DB7E0DA1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2024-05-08T14:12:38Z</dcterms:modified>
</cp:coreProperties>
</file>