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69FFA9-D69F-4E25-B00B-C987473A7F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03EC16-37CF-494B-9E65-D28117DE7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283AC-F2A5-4EE7-BB0D-CA8FA660DF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2024-09-20T01:58:02Z</dcterms:modified>
</cp:coreProperties>
</file>