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C9E543-A88F-49C6-8E6A-7E937427A4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D125A8-E129-472F-98E5-D852F5FF0D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E71B2A-A233-4722-B2F1-39C4F702B8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2024-09-19T08:24:03Z</dcterms:modified>
</cp:coreProperties>
</file>