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B7385-65FD-4996-89D5-1AA2255DEF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D633F-AF58-49F1-B040-C0F7BACC39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8. Excitatory frequency-tuning curves for multiple single-units recorded from AI demonstrate narrowly-tuned V-shaped (top left), to very broadly tuned (top right) and multiple tuned curves (bottom). The tuning curves are drawn as contour lines at 25% of maximum response; the 50% (light shading) and 75% contour are also shown (dark shading). The BW20dB are indicated by the fat horizontal lines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602A9-6E59-4DBC-B679-3C23ECF799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827–839,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8. Excitatory frequency-tuning curves for multiple single-units recorded from AI demonstrate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8. Excitatory frequency-tuning curves for multiple single-units recorded from AI demonstrate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2024-09-20T05:36:09Z</dcterms:modified>
</cp:coreProperties>
</file>