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BB3B4-CD29-441C-A038-1291451FCC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73495-019D-4E6D-8451-814C570060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8. Excitatory frequency-tuning curves for multiple single-units recorded from AI demonstrate narrowly-tuned V-shaped (top left), to very broadly tuned (top right) and multiple tuned curves (bottom). The tuning curves are drawn as contour lines at 25% of maximum response; the 50% (light shading) and 75% contour are also shown (dark shading). The BW20dB are indicated by the fat horizontal lines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0250C-EADD-4E41-8276-24081DD4AA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8. Excitatory frequency-tuning curves for multiple single-units recorded from AI demonstrate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8. Excitatory frequency-tuning curves for multiple single-units recorded from AI demonstrate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2024-05-11T02:57:22Z</dcterms:modified>
</cp:coreProperties>
</file>