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5AE87E-0A98-4DE0-B835-FD9A701BB8A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C96CC6-4969-4AC7-9EF5-DF6FB3379B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8. Excitatory frequency-tuning curves for multiple single-units recorded from AI demonstrate narrowly-tuned V-shaped (top left), to very broadly tuned (top right) and multiple tuned curves (bottom). The tuning curves are drawn as contour lines at 25% of maximum response; the 50% (light shading) and 75% contour are also shown (dark shading). The BW20dB are indicated by the fat horizontal lines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ECF156-A68B-43CF-B092-734E5991EBD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4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8, August 2004, Pages 827–839,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https://doi.org/10.1093/cercor/bhh041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8. Excitatory frequency-tuning curves for multiple single-units recorded from AI demonstrate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8. Excitatory frequency-tuning curves for multiple single-units recorded from AI demonstrate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2024-09-19T02:59:03Z</dcterms:modified>
</cp:coreProperties>
</file>