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5119A1-380D-4227-8687-B90AE2F8F0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3B8ADE-0C86-4391-BE95-8BDDF6994C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449965-5463-480E-A90E-D701480C20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2024-09-20T05:11:28Z</dcterms:modified>
</cp:coreProperties>
</file>