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0B45B-8791-4D07-8681-C80F2802C9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5A994-4872-4075-89F1-8508BA00F8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A3FE5F-3503-4F1A-9D70-45E2440759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2024-09-19T09:43:53Z</dcterms:modified>
</cp:coreProperties>
</file>