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1DC2C6-8D00-459D-8D2A-990450725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FABC2-743C-4838-9154-2F96DE5A57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AFABC-0554-445A-8988-1C86B3A740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2024-05-07T23:34:07Z</dcterms:modified>
</cp:coreProperties>
</file>