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5CB71-DD70-4E9B-9A06-0417095DDF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4527C-EEB5-4D28-B7F9-FCA919162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 sentence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D973B-5A9C-468C-BB35-C0AA26C2AE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2780–2787,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 of a sentence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 of a sentence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2024-09-18T19:58:08Z</dcterms:modified>
</cp:coreProperties>
</file>