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4B8D5-0F5C-4451-9EA4-52508A97EE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0E7B38-20B7-482C-A683-C59D3E5D59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a sentence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53CF2-41A4-4D99-AE3D-97A299FE62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2780–2787,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Diagram of a sentence block.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Diagram of a sentence block.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2024-09-20T03:33:34Z</dcterms:modified>
</cp:coreProperties>
</file>