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7445CB71-DD70-4E9B-9A06-0417095DDF59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7404527C-EEB5-4D28-B7F9-FCA91916268D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1.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Diagram of a sentence block.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2007. Published by Oxford University Press. All rights reserved. For permissions, please e-mail: journals.permissions@oxfordjournals.org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F04D973B-5A9C-468C-BB35-C0AA26C2AEB5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cercor/bhm006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Cereb Cortex</a:t>
            </a:r>
            <a:r>
              <a:rPr lang="en-US" altLang="en-US" sz="1000">
                <a:solidFill>
                  <a:srgbClr val="333333"/>
                </a:solidFill>
              </a:rPr>
              <a:t>, Volume 17, Issue 12, December 2007, Pages 2780–2787,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https://doi.org/10.1093/cercor/bhm006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1. </a:t>
            </a:r>
            <a:r>
              <a:rPr lang="en-US" altLang="en-US" b="0"/>
              <a:t>Diagram of a sentence block.
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1. Diagram of a sentence block.
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2024-09-18T19:58:08Z</dcterms:modified>
</cp:coreProperties>
</file>