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338F09-09BF-419B-99FA-4F504BC710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D74153-93F5-4143-A377-D1DAA9D0A0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a sentence block.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49C10-5421-40B3-BD9D-47F19D0377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2780–2787,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Diagram of a sentence block.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Diagram of a sentence block.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2024-05-08T00:29:49Z</dcterms:modified>
</cp:coreProperties>
</file>