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D3D8C7-0649-434D-A376-3D87E87B75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A882BF-99A6-447C-B410-1C3158555B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Treatment algorithm.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02770B-137E-4E7F-A2E5-3C3FDCB2EE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s2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suppl_7, October 2012, Pages vii124–vii130,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https://doi.org/10.1093/annonc/mds295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Treatment algorithm.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419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Treatment algorithm.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2024-04-26T04:53:42Z</dcterms:modified>
</cp:coreProperties>
</file>