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936585-EFE4-4D15-AA9E-EF2A813A4D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062C0E-B72D-44E1-A885-229EDAF1FF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Intraspecific COI sequence divergence (% K2P) for Hiatella arctica s. l. (A) and Macoma balthica s. l.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Malacological Society of LondonThis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97225B-0EAE-4046-B114-1A1E50D4D8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lus/eyv0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82, Issue 2, May 2016, Pages 282–291, </a:t>
            </a:r>
            <a:r>
              <a:rPr lang="en-US" altLang="en-US" sz="1000">
                <a:solidFill>
                  <a:srgbClr val="333333"/>
                </a:solidFill>
                <a:hlinkClick r:id="rId3"/>
              </a:rPr>
              <a:t>https://doi.org/10.1093/mollus/eyv056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Intraspecific COI sequence divergence (% K2P) for Hiatella arctica s. l. (A) and Macoma balthica s. l.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Intraspecific COI sequence divergence (% K2P) for Hiatella arctica s. l. (A) and Macoma balthica s. l.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2024-04-26T23:05:17Z</dcterms:modified>
</cp:coreProperties>
</file>