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E0877A-E81E-446A-ACB7-B606BB313D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A6D70-2818-4456-8C41-98666DAD32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Overall survival after breast cancer among first-degree
relatives (FDRs) of BRCA1 and/or BRCA2 mutation carriers and among
first-degree relatives of noncarriers. Numbers of patients at risk at
0, 20, and 40 years are shown below the x -axis. The survival
probabilities at 20 and 40 years (plus 95% confidence intervals)
are 46% (42%-50%) and 18% (14%-24%),
respectively, for noncarriers and 41% (27%-57%) and
21% (7%-50%), respectively, for carriers.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4D4B8C-F6F9-4C0D-8FE0-6418E580EE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1.3.2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91, Issue 3, 3 February 1999, Pages 259–263,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https://doi.org/10.1093/jnci/91.3.259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Overall survival after breast cancer among first-degree
relatives (FDRs) of BRCA1 and/or BRCA2 mutation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Overall survival after breast cancer among first-degree
relatives (FDRs) of BRCA1 and/or BRCA2 mutation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2024-04-26T09:34:40Z</dcterms:modified>
</cp:coreProperties>
</file>