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6757D-F889-4D61-87F5-EDA07DDA55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74B3E-B61D-4817-8779-D4F1EB2F5D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BF38F-2736-442C-ADD1-BD5E52EA03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2024-04-26T08:00:31Z</dcterms:modified>
</cp:coreProperties>
</file>