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A21C06-8190-4735-83A2-6413F7ACDE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416BB8-14C5-48DB-B927-9664C72D05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Differential diagnosis between representative right precordial ECG patterns from (A) a Brugada patient and (B) two trained athletes. Vertical lines mark the J-point (STJ) and the point 80 ms after the J-point (ST80) where the amplitudes of ST-segment elevation are calculated. ‘Coved’ type ST-segment elevation in the patient with Brugada syndrome is characterized by a ‘downsloping’ elevated ST-segment with a STJ/ST80 ratio of 1.9. Right precordial early repolarization patterns in both athletes show an ‘upsloping’ ST-segment elevation with STJ/ST80 ratio &lt;1; 0.7 for the ‘concave’ toward the top (B, top) and 0.68 for the ‘convex’ toward the top (B, bottom) ST-segment elevation. Modified from Corrado et al.62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1E3750-6F15-4012-9340-604E2B00BF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4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2, January 2010, Pages 243–259,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https://doi.org/10.1093/eurheartj/ehp473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 </a:t>
            </a:r>
            <a:r>
              <a:rPr lang="en-US" altLang="en-US" b="0"/>
              <a:t>Differential diagnosis between representative right precordial ECG patterns from (A) a Brugada patient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 Differential diagnosis between representative right precordial ECG patterns from (A) a Brugada patient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2024-04-26T09:44:29Z</dcterms:modified>
</cp:coreProperties>
</file>