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7F57B0-4C3D-4AF8-972B-814B4DF5AA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65A9AC-5DB6-4B50-BE7B-AE464878C0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discrete habitats sampled on each date (line) and the average daily rainfall between sampling dates (bars).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E52FE4-893A-4FD9-923D-8393D0E057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number of An. gambiae (diamonds), An. arabiensis (open squares) and An. funestus (circles) identified during each sampling date.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E52FE4-893A-4FD9-923D-8393D0E0571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Number of discrete habitats sampled on each date (line) and the average daily rainfall between sampling dates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4036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Total number of An. gambiae (diamonds), An. arabiensis (open squares) and An. funestus (circles) identified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6755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 Number of discrete habitats sampled on each date (line) and the average daily rainfall between sampling dates ...</vt:lpstr>
      <vt:lpstr>Fig. 2 Total number of An. gambiae (diamonds), An. arabiensis (open squares) and An. funestus (circles) identified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2024-09-20T04:17:26Z</dcterms:modified>
</cp:coreProperties>
</file>