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DA8E1-4C0B-4335-BE3E-DD4611058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3633A-211A-4B93-926B-A5C9EBB9E6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discrete habitats sampled on each date (line) and the average daily rainfall between sampling dates (bars).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3C5D8-B468-4773-8C5A-28182E8199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An. gambiae (diamonds), An. arabiensis (open squares) and An. funestus (circles) identified during each sampling date.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3C5D8-B468-4773-8C5A-28182E8199E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38.2.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38.2.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2, 1 March 2001, Pages 282–288,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https://doi.org/10.1603/0022-2585-38.2.282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Number of discrete habitats sampled on each date (line) and the average daily rainfall between sampling dates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03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2, 1 March 2001, Pages 282–288,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https://doi.org/10.1603/0022-2585-38.2.282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Total number of An. gambiae (diamonds), An. arabiensis (open squares) and An. funestus (circles) identified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75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Number of discrete habitats sampled on each date (line) and the average daily rainfall between sampling dates ...</vt:lpstr>
      <vt:lpstr>Fig. 2 Total number of An. gambiae (diamonds), An. arabiensis (open squares) and An. funestus (circles) identified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2024-09-21T01:25:55Z</dcterms:modified>
</cp:coreProperties>
</file>