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4B27FB-9088-45D0-B081-A889A19282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8C013-D159-46E8-B459-097E1718C9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discrete habitats sampled on each date (line) and the average daily rainfall between sampling dates (bars).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252D84-CF03-4D8C-A7AB-4B5D5EF0F3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number of An. gambiae (diamonds), An. arabiensis (open squares) and An. funestus (circles) identified during each sampling date.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Entomological Society of AmericaThis is an Open Access article distributed under the terms of the Creative Commons Attribution Non-Commercial License (http://creativecommons.org/licenses/by-nc/3.0/), which permits non-commercial reuse,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252D84-CF03-4D8C-A7AB-4B5D5EF0F38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0022-2585-38.2.2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03/0022-2585-38.2.2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38, Issue 2, 1 March 2001, Pages 282–288,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https://doi.org/10.1603/0022-2585-38.2.282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Number of discrete habitats sampled on each date (line) and the average daily rainfall between sampling dates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03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38, Issue 2, 1 March 2001, Pages 282–288,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https://doi.org/10.1603/0022-2585-38.2.282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Total number of An. gambiae (diamonds), An. arabiensis (open squares) and An. funestus (circles) identified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75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Number of discrete habitats sampled on each date (line) and the average daily rainfall between sampling dates ...</vt:lpstr>
      <vt:lpstr>Fig. 2 Total number of An. gambiae (diamonds), An. arabiensis (open squares) and An. funestus (circles) identified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2024-05-11T03:03:27Z</dcterms:modified>
</cp:coreProperties>
</file>