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C3F0C8-A0CA-4E3B-B43F-5BCD49543C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1DC5E-8DC4-42BA-AD30-2AB81D44A1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discrete habitats sampled on each date (line) and the average daily rainfall between sampling dates (bars).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EFC06-1E22-4E40-BB3C-7050488166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An. gambiae (diamonds), An. arabiensis (open squares) and An. funestus (circles) identified during each sampling 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EFC06-1E22-4E40-BB3C-7050488166E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Number of discrete habitats sampled on each date (line) and the average daily rainfall between sampling dates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03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Total number of An. gambiae (diamonds), An. arabiensis (open squares) and An. funestus (circles)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75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Number of discrete habitats sampled on each date (line) and the average daily rainfall between sampling dates ...</vt:lpstr>
      <vt:lpstr>Fig. 2 Total number of An. gambiae (diamonds), An. arabiensis (open squares) and An. funestus (circles)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2024-09-18T22:37:33Z</dcterms:modified>
</cp:coreProperties>
</file>