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2EDED-870E-4C55-9003-00D27A77E6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9A0887-043A-4A95-A1BE-9706E29BC4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Levels of distrust in Trade Unions in Ireland and Italy. Source: Eurobarometer 1997–2010.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and the Society for the Advancement of Socio-Economics.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3FD832-B2CD-4634-98E0-2FCB940859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Levels of distrust in Trade Unions in Eurozone Core and Periphery. Source: Eurobarometer 1997–2010. Periphery includes Greece, Ireland, Italy, Portugal, and Spain; Eurozone core includes Austria, Belgium, Finland, Germany, and the Netherlands.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and the Society for the Advancement of Socio-Economics.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3FD832-B2CD-4634-98E0-2FCB9408599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er/mwt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er/mwt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12, Issue 4, October 2014, Pages 723–745,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https://doi.org/10.1093/ser/mwt028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Levels of distrust in Trade Unions in Ireland and Italy. Source: Eurobarometer 1997–2010.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980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12, Issue 4, October 2014, Pages 723–745,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https://doi.org/10.1093/ser/mwt028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Levels of distrust in Trade Unions in Eurozone Core and Periphery. Source: Eurobarometer 1997–2010. Periphery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9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Levels of distrust in Trade Unions in Ireland and Italy. Source: Eurobarometer 1997–2010.
</vt:lpstr>
      <vt:lpstr>Figure 2 Levels of distrust in Trade Unions in Eurozone Core and Periphery. Source: Eurobarometer 1997–2010. Periphery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2024-04-26T10:35:58Z</dcterms:modified>
</cp:coreProperties>
</file>