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117F0DB-6321-4D5E-BE56-6486E5722AC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63D26C5-F25A-4D63-B251-49603A8B0F1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53C27E4-825F-47E2-AC1B-407E957D8AA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2024-04-26T01:12:57Z</dcterms:modified>
</cp:coreProperties>
</file>