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66D8B8-027E-4ABB-957C-59649D8792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C8EDFF-208D-466A-9E38-CE1DA18049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PD differences between torque onset and offset. We selected neurons, which were tuned both at onset and offset of torque and plotted the distributions of single neuron PD differences (dPDs) between these 2 epochs. The polar histograms show that for cortical neurons (a) the dPDs tended to concentrate around 180°, whereas for spinal neurons (b), these values were closer to zero. Numbers in gray next to each polar histogram denote the scale (in counts) for each plot. (c and d) Illustrations showing for cortical and spinal neurons with the same PD during toque onset (target 2—dark gray) what would be their preferred target at torque offset. For convenience, targets are numbered from 1 to 8. Torque onset and offset are denoted with dashed lines and arrows. Note that for cortical neurons (c), maximal firing during torque offset would be when monkeys shift the cursor from the opposite target (target 6) back to center. In contrast, spinal neurons (d) with the same PD at torque onset are expected to be have maximal firing rate during torque offset when monkeys shift the cursor from the preferred target (target 2) back to center.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C66B44-3CB2-41C9-AE7C-29D302C240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1904–1914, </a:t>
            </a:r>
            <a:r>
              <a:rPr lang="en-US" altLang="en-US" sz="1000">
                <a:solidFill>
                  <a:srgbClr val="333333"/>
                </a:solidFill>
                <a:hlinkClick r:id="rId3"/>
              </a:rPr>
              <a:t>https://doi.org/10.1093/cercor/bhr267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PD differences between torque onset and offset. We selected neurons, which were tuned both at onset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PD differences between torque onset and offset. We selected neurons, which were tuned both at onset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2024-04-27T01:04:06Z</dcterms:modified>
</cp:coreProperties>
</file>