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D821A-49DD-4147-927C-D98C529B46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5A3DC-18BC-4318-806E-A38206735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ECB2E-D77B-4E44-95BF-6A34CB512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2024-04-26T04:55:07Z</dcterms:modified>
</cp:coreProperties>
</file>