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C6390-470A-4451-AB2B-231727BAEB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7CAD0-21FE-49C3-B39C-F5B725C145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4A97D-42FF-466F-8B32-F10F092504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2024-04-26T08:42:41Z</dcterms:modified>
</cp:coreProperties>
</file>