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935AB6-DEAE-4E24-A24A-D0BB03579D6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420D57-AB37-4731-A735-38B52A6188B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Acto-myosin interaction. The myosin head carrying the ATPase site combines with actin to produce force. Calcium binding to troponin C (TnC) results in a conformational change of tropomyosin, troponin I (TnI), and troponin T (TnT), allowing the myosin head to attach to actin, facilitating the acto-myosin cross-bridge to cycle (see also Figures 2 and 6).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9E4C4C-DB56-42BB-8341-25D9F95293D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Cartoon of a simple two-state on–off cross-bridge model. Assuming that one molecule of ATP is hydrolysed during each cycle, the duration of the on-state determines cross-bridge economy: prolonged attachment increases and shortened decreases cross-bridge economy. Force development of the muscle depends on the number of cross-bridges attached per unit of time. fti, cross-bridge force-time integral.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9E4C4C-DB56-42BB-8341-25D9F95293DA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Excitation–contraction coupling. Calcium enters the cell through the l-type calcium channel during the action potential and triggers the release of a larger amount of calcium from the sarcoplasmic reticulum. This calcium binds to troponin C resulting in activation of contractile proteins. The muscle relaxes when calcium is removed into the sarcoplasmic reticulum by sarcoplasmic reticulum calcium pump or outside the cell by the sodium-calcium exchanger. RyR2, ryanodine receptor 2; TNT, troponin T; TNC, troponin C; TNI, troponin I; PL, phospholamban.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9E4C4C-DB56-42BB-8341-25D9F95293DA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Inotropic mechanisms and current inotropic interventions. Activation of the β-adrenoceptor stimulates adenylyl cyclase to produce cAMP, which activates protein kinase A (PKA) to phosphorylate intracellular calcium-cycling proteins. Phosphodiesterases (PDEs) degrade cAMP. Phosphodiesterases are inhibited by Phosphodiesterase inhibitors. Digitalis inhibits transport of three sodium ions for two potassium ions through Na/K-ATPase. Calcium sensitizers increase the affinity of troponin C for calcium.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9E4C4C-DB56-42BB-8341-25D9F95293DA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Future inotropic compounds: the ryanodine receptor (RyR) stabilizers reduce sarcoplasmic reticulum leak through the ryanodine receptor and reconstitute ryanodine receptor channel function. Istaroxime inhibits sodium-potassium-ATPase and stimulates SERCA2a. Cardiac myosin activators promote transition of cross-bridges from the weakly to the strongly bound force-producing state. Energetic modulators improve myocardial energetics through switching from fatty acid to glucose oxidation or by other mechanisms including means to increase the cellular phosphorylation potential. Virus-mediated sarcoplasmic reticulum calcium pump gene transfer (AV-SERCA) increases sarcoplasmic reticulum calcium uptake. Nitroxyl (HNO) may increase sarcoplasmic reticulum calcium uptake by modification of sarcoplasmic reticulum calcium pump and/or phospholamban (PL).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9E4C4C-DB56-42BB-8341-25D9F95293DA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Mode of action of cardiac myosin activators. The agents promote actin-dependent phosphate release (Pi–release) moving the cross-bridge into its strongly bound force-producing state (see text). A, actin; M, myosin.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9E4C4C-DB56-42BB-8341-25D9F95293DA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r02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eurheartj/ehr02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eurheartj/ehr02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eurheartj/ehr02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eurheartj/ehr02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eurheartj/ehr02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32, Issue 15, August 2011, Pages 1838–1845,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https://doi.org/10.1093/eurheartj/ehr026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Acto-myosin interaction. The myosin head carrying the ATPase site combines with actin to produce force.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7986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32, Issue 15, August 2011, Pages 1838–1845,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https://doi.org/10.1093/eurheartj/ehr026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Cartoon of a simple two-state on–off cross-bridge model. Assuming that one molecule of ATP is hydrolysed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3107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32, Issue 15, August 2011, Pages 1838–1845,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https://doi.org/10.1093/eurheartj/ehr026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Excitation–contraction coupling. Calcium enters the cell through the l-type calcium channel during the action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5265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32, Issue 15, August 2011, Pages 1838–1845,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https://doi.org/10.1093/eurheartj/ehr026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 </a:t>
            </a:r>
            <a:r>
              <a:rPr lang="en-US" altLang="en-US" b="0"/>
              <a:t>Inotropic mechanisms and current inotropic interventions. Activation of the β-adrenoceptor stimulates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5265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32, Issue 15, August 2011, Pages 1838–1845,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https://doi.org/10.1093/eurheartj/ehr026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 </a:t>
            </a:r>
            <a:r>
              <a:rPr lang="en-US" altLang="en-US" b="0"/>
              <a:t>Future inotropic compounds: the ryanodine receptor (RyR) stabilizers reduce sarcoplasmic reticulum leak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5245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32, Issue 15, August 2011, Pages 1838–1845,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https://doi.org/10.1093/eurheartj/ehr026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 </a:t>
            </a:r>
            <a:r>
              <a:rPr lang="en-US" altLang="en-US" b="0"/>
              <a:t>Mode of action of cardiac myosin activators. The agents promote actin-dependent phosphate release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9015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18</Paragraphs>
  <Slides>6</Slides>
  <Notes>6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baseType="lpstr" size="7">
      <vt:lpstr>13_Office Theme</vt:lpstr>
      <vt:lpstr>Figure 1 Acto-myosin interaction. The myosin head carrying the ATPase site combines with actin to produce force. ...</vt:lpstr>
      <vt:lpstr>Figure 2 Cartoon of a simple two-state on–off cross-bridge model. Assuming that one molecule of ATP is hydrolysed ...</vt:lpstr>
      <vt:lpstr>Figure 3 Excitation–contraction coupling. Calcium enters the cell through the l-type calcium channel during the action ...</vt:lpstr>
      <vt:lpstr>Figure 4 Inotropic mechanisms and current inotropic interventions. Activation of the β-adrenoceptor stimulates ...</vt:lpstr>
      <vt:lpstr>Figure 5 Future inotropic compounds: the ryanodine receptor (RyR) stabilizers reduce sarcoplasmic reticulum leak ...</vt:lpstr>
      <vt:lpstr>Figure 6 Mode of action of cardiac myosin activators. The agents promote actin-dependent phosphate release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2024-04-27T00:28:05Z</dcterms:modified>
</cp:coreProperties>
</file>