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F4308-7BE7-42FF-961F-4DEFB12CD9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4F021-D4DD-4A57-BB34-B2384E8254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hepatic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075DA-0443-4B4B-93BB-C3E60672A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1, January 2010, Pages 9–16,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hepatic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0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Suggested algorithm for the management of hepatic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2024-09-20T02:21:23Z</dcterms:modified>
</cp:coreProperties>
</file>