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556278-CE5B-4A03-A88C-5834A62065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71F23D-85C2-4F51-9515-D7740E926A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Suggested algorithm for the management of hepatic encephalopathy.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E243D-DB16-4632-9A11-89A2321BEE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p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103, Issue 1, January 2010, Pages 9–16,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https://doi.org/10.1093/qjmed/hcp152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Suggested algorithm for the management of hepatic encephalopathy.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01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Suggested algorithm for the management of hepatic encephalopathy.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2024-05-08T18:34:16Z</dcterms:modified>
</cp:coreProperties>
</file>