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11D23C-6B5F-4326-8A48-0978C9790CA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B6618F-2AAC-4DB2-AB20-6EC6F8646B7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Suggested algorithm for the management of hepatic encephalopathy.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ED0697-75CF-4393-8042-79EB3063DE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p15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103, Issue 1, January 2010, Pages 9–16,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https://doi.org/10.1093/qjmed/hcp152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Suggested algorithm for the management of hepatic encephalopathy.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9015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Suggested algorithm for the management of hepatic encephalopathy.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2024-09-19T09:41:06Z</dcterms:modified>
</cp:coreProperties>
</file>