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A34DA-7E40-473D-888D-268B32BD7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3D0CF-01BA-4AEF-A1AE-76D0D15FBA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DF759-5D8A-4A58-88ED-17CB99D26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2024-04-26T03:25:05Z</dcterms:modified>
</cp:coreProperties>
</file>