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8645AE-DBE7-4242-A128-E568BA068E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0DC40D-BB79-4384-9C71-5D0C84785F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Image of a representative reconstructed histology dataset with the gray/white surface overlaid in yellow. Top: coronal, middle: sagittal, bottom: axial. The green crosses represent the locations of the manually selected control points in the body of the white matter for these slices. The red cross represents the point in common for the 3 views.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C1EDF1-83BC-4625-B10E-648A764511E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Spatial probability maps of different BAs. Top row: left hemisphere areas 17, 18, 4p, and 2 (from left to right). Second row: areas 4a, 6, 44, and 45. Third and fourth rows are same as first and second for the right hemisphere. Fifth row: color scale used for spatial probability maps.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C1EDF1-83BC-4625-B10E-648A764511E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Cumulative histograms of surface (white) and nonlinear volume (black) accuracy. From left to right: top row: V1 and V2, second row: 4p and 2, third row: 4a and 6, fourth row: 44 and 45. Bottom: mean across the set of areas (left), black bars are standard errors of the mean, and ratio of surface to volume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C1EDF1-83BC-4625-B10E-648A764511E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Box plot of the accuracy of the predicted location of the borders of a set of BAs as estimated by the average distance between boundaries of the corresponding areas in millimeter, using a modified Hausdorff distance (y-axis). The higher the accuracy, the lower the distance. Left: 8 BAs in the left hemisphere, right: 8 BAs in the right hemisphere. Blue boxes indicate the lower and upper quartiles; red lines are the medians. The lines extend to 1.5 times the interquartile spacing. Data points outside of the lines are outliers.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C1EDF1-83BC-4625-B10E-648A764511E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22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22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m22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8, August 2008, Pages 1973–1980, </a:t>
            </a:r>
            <a:r>
              <a:rPr lang="en-US" altLang="en-US" sz="1000">
                <a:solidFill>
                  <a:srgbClr val="333333"/>
                </a:solidFill>
                <a:hlinkClick r:id="rId3"/>
              </a:rPr>
              <a:t>https://doi.org/10.1093/cercor/bhm225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Image of a representative reconstructed histology dataset with the gray/white surface overlaid in yellow.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57600" y="1371600"/>
            <a:ext cx="181790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8, August 2008, Pages 1973–1980, </a:t>
            </a:r>
            <a:r>
              <a:rPr lang="en-US" altLang="en-US" sz="1000">
                <a:solidFill>
                  <a:srgbClr val="333333"/>
                </a:solidFill>
                <a:hlinkClick r:id="rId3"/>
              </a:rPr>
              <a:t>https://doi.org/10.1093/cercor/bhm225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Spatial probability maps of different BAs. Top row: left hemisphere areas 17, 18, 4p, and 2 (from left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3697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8, August 2008, Pages 1973–1980, </a:t>
            </a:r>
            <a:r>
              <a:rPr lang="en-US" altLang="en-US" sz="1000">
                <a:solidFill>
                  <a:srgbClr val="333333"/>
                </a:solidFill>
                <a:hlinkClick r:id="rId3"/>
              </a:rPr>
              <a:t>https://doi.org/10.1093/cercor/bhm225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Cumulative histograms of surface (white) and nonlinear volume (black) accuracy. From left to right: top row: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90900" y="1371600"/>
            <a:ext cx="236467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8, August 2008, Pages 1973–1980, </a:t>
            </a:r>
            <a:r>
              <a:rPr lang="en-US" altLang="en-US" sz="1000">
                <a:solidFill>
                  <a:srgbClr val="333333"/>
                </a:solidFill>
                <a:hlinkClick r:id="rId3"/>
              </a:rPr>
              <a:t>https://doi.org/10.1093/cercor/bhm225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Box plot of the accuracy of the predicted location of the borders of a set of BAs as estimated by the average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6102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Image of a representative reconstructed histology dataset with the gray/white surface overlaid in yellow. ...</vt:lpstr>
      <vt:lpstr>Figure 2. Spatial probability maps of different BAs. Top row: left hemisphere areas 17, 18, 4p, and 2 (from left to ...</vt:lpstr>
      <vt:lpstr>Figure 3. Cumulative histograms of surface (white) and nonlinear volume (black) accuracy. From left to right: top row: ...</vt:lpstr>
      <vt:lpstr>Figure 4. Box plot of the accuracy of the predicted location of the borders of a set of BAs as estimated by the average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2024-04-26T01:18:26Z</dcterms:modified>
</cp:coreProperties>
</file>