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B8104E-C18D-4C0F-A99B-380A4C7B85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55AA80-D494-4546-8B74-B468F0670B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plots and best-fitting lines of plasma Aβ42 versus levels of Aβ42 in Tris cortical extracts (A) and percent Aβ42 amyloid burden (B) in frontal (◊, dashed best-fit line) and temporal (•, solid best-fit line) cortex. There is an inverse correlation of plasma Aβ42 and Tris Aβ42 (p = 0.06) and percent Aβ42 burden (p = 0.03) in frontal but not temporal cortex.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796286-558F-46BE-AF75-383EF3E91C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03d3ae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66, Issue 4, April 2007, Pages 264–271,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https://doi.org/10.1097/NEN.0b013e31803d3ae4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Scatter plots and best-fitting lines of plasma Aβ42 versus levels of Aβ42 in Tris cortical extracts (A)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Scatter plots and best-fitting lines of plasma Aβ42 versus levels of Aβ42 in Tris cortical extracts (A)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2024-04-26T03:33:13Z</dcterms:modified>
</cp:coreProperties>
</file>