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0F2BE-7320-4042-9EE6-85C6D669FA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C0980-F63B-41ED-84FF-3ABD19B673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57549-31D3-4D77-AA63-35A4718087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2024-09-19T09:47:53Z</dcterms:modified>
</cp:coreProperties>
</file>