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C3814C-7947-4BA1-B3FA-268AF172B78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2D0FA0-E08C-405F-91B2-C4FB49EB67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31207-6BF9-4454-829A-E4B074B8F8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2024-09-20T06:19:48Z</dcterms:modified>
</cp:coreProperties>
</file>