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A2D80-E4A7-4CBE-915E-94D54F1D81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C0EA6-C7F3-494A-8051-BB6E2F0476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971D2-8755-4C5A-8E4B-7E44F01AAD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2024-05-07T23:46:43Z</dcterms:modified>
</cp:coreProperties>
</file>