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39182-E8B1-42A8-A47A-1255D0F9E7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B493F-020E-4C33-95C1-CE8E14D6A1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AC376-D783-4F2B-8F3C-4A7805A6E1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2024-04-26T10:26:26Z</dcterms:modified>
</cp:coreProperties>
</file>