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9FDC598-D4C9-420A-A794-79B9BF795D1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0A0CF89-EBD4-4F79-9376-DFE65E0D841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DF94D5B-B091-479E-87D6-BABC8E4DD0A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2024-09-18T19:34:51Z</dcterms:modified>
</cp:coreProperties>
</file>