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3881AC-D444-4E7B-A90B-B7AADE7884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318AD-80C0-477A-A6D3-41C22FE1A9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5D2056-CFEB-4F6A-AF2A-CC48A86ACD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2024-09-20T20:08:27Z</dcterms:modified>
</cp:coreProperties>
</file>