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DC598-D4C9-420A-A794-79B9BF795D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A0CF89-EBD4-4F79-9376-DFE65E0D84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F94D5B-B091-479E-87D6-BABC8E4DD0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2024-09-18T19:34:51Z</dcterms:modified>
</cp:coreProperties>
</file>