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D19E00-7E1D-4BEE-A053-39FB1702D8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D88118-0EA5-4BC9-B6FF-66761B1624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Laboratory evidence of borrelial infection for 23 patients with Borrelia garinii and 10 patients with Borrelia afzelii isolated from CSF samples.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48E7CB-0DD1-4387-A29E-95D16EA6D4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69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6, 15 September 2006, Pages 704–710,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https://doi.org/10.1086/506936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Laboratory evidence of borrelial infection for 23 patients with Borrelia garinii and 10 patients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4 Laboratory evidence of borrelial infection for 23 patients with Borrelia garinii and 10 patients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2024-04-26T03:20:57Z</dcterms:modified>
</cp:coreProperties>
</file>