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247B65-D0ED-44AD-813D-FDC2580AE6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16C97-FE22-481E-81C2-93500358B1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Clostridium species identified in the blood cultures of 46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27186-3080-4DB4-A19E-3E5F018B4F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18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3, 1 August 2001, Pages 349–353,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https://doi.org/10.1086/321883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Clostridium species identified in the blood cultures of 46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Clostridium species identified in the blood cultures of 46 patients.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2024-04-26T11:26:26Z</dcterms:modified>
</cp:coreProperties>
</file>