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21F44-2926-4E9A-8409-3D578B9103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8E7D8-8DE8-4F11-B37F-E1221DC981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areas for audiovisual integration that met the following criterion: [A &gt; 0 or V &gt; 0 (P  max (A,V) (P &lt; 0.05, uncorrected)]. (A) Brain areas for the gender judgment task, including the left pSTS/MTG (Talairach coordinates of the cluster center: (−62, −42, 3); cluster size: 16) and the right pSTS/MTG (Talairach coordinates of the cluster center: (49, −36, 13); cluster size: 12); (B) Brain areas for the emotion judgment task, including the left pSTS/MTG (Talairach coordinates of the cluster center: (−46, −63, 12); cluster size: 11) and the right pSTS/MTG (Talairach coordinates of the cluster center: (51, −58, 17); cluster size: 13).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717D9-4634-4F9F-9918-DA2AC81733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384–395,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Brain areas for audiovisual integration that met the following criterion: [A &gt; 0 or V &gt; 0 (P &lt; 0.05,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Brain areas for audiovisual integration that met the following criterion: [A &gt; 0 or V &gt; 0 (P &lt; 0.05,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2024-04-26T19:56:10Z</dcterms:modified>
</cp:coreProperties>
</file>