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12CBD-EDC2-4D8A-89E4-357FD52ECF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1C91B-6B1D-484A-BF44-998B0DEE6C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This figure shows a series of adjacent sections at different depths through V1 that were reacted for either CO (left) or neurofilament (right). Sections through layer II/III (A) and IVB (C) that were reacted for CO showed regularly spaced blobs of reactivity. A bridge of pale reactivity connected darkly stained CO blobs within nondeprived ocular dominance columns, whereas blobs in deprived columns were often isolated and stained less intensely. Neurofilament labeling within layers II/III (B) and layer IVB (D) was organized into alternating dark and light regions. Layer IVC showed strong reactivity for CO but was weakly labeled for neurofilament (E, F). CO staining within layer IVC (E) was organized into distinct dark and light areas that aligned with the pattern of CO staining and neurofilament labeling in the more superficial layers. Neurofilament labeling in layer IVC was weak and revealed only a faint ocular dominance pattern (F). Sections through layer VI were lightly stained for CO and showed a weak ocular dominance pattern (G). Neurofilament labeling in layer VI was heavy and showed a low-contrast ocular dominance pattern (H).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B185E-1127-41BD-BCFC-D0CC60DA67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1283–1291, </a:t>
            </a:r>
            <a:r>
              <a:rPr lang="en-US" altLang="en-US" sz="1000">
                <a:solidFill>
                  <a:srgbClr val="333333"/>
                </a:solidFill>
                <a:hlinkClick r:id="rId3"/>
              </a:rPr>
              <a:t>https://doi.org/10.1093/cercor/bhl038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This figure shows a series of adjacent sections at different depths through V1 that were reacted for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This figure shows a series of adjacent sections at different depths through V1 that were reacted for either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2024-04-26T12:16:27Z</dcterms:modified>
</cp:coreProperties>
</file>