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3C8184-4FF1-4800-B1C7-C927C30F33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9AE038-85E4-4F95-97C8-DB9088FAE7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6E999D-9248-4E0C-8BE5-1EF2D3AA0D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2024-04-27T03:44:37Z</dcterms:modified>
</cp:coreProperties>
</file>