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71DCC-52F0-490D-9F4E-1B24B463E3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28C536-AAE6-4379-AF6A-DF1403DBB6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Examples of laminar patterns of retrograde and anterograde labeling observed following injections in areas 45A (A–C), 45B (D–H), and 8/FEF (I–L). In each photomicrographs is indicated the area in which the labeling was observed and, in parentheses, the injected area. (A–C) Taken from Case 39l FR, (D and F–H) from Case 37r FR, (E) from Case 36r BDA, and (I–L) from Case 36r FR. Calibration bar applies to all photomicrographs.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57274-454E-4978-BAC2-86E5FA2278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Examples of laminar patterns of retrograde and anterograde labeling observed following injections in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Examples of laminar patterns of retrograde and anterograde labeling observed following injections in areas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2024-04-27T01:30:55Z</dcterms:modified>
</cp:coreProperties>
</file>