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E5E10-8357-411C-881C-50F16D0C12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703DB-CC08-42B1-B97E-0127413455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2. Auditory stimulus. The amplitude waveform (A) and the spectrogram (B) of one of the sound bursts used to create the auditory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72FEE-5EAF-4391-AFAC-350B52B74E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2. Auditory stimulus. The amplitude waveform (A) and the spectrogram (B) of one of the sound bursts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2. Auditory stimulus. The amplitude waveform (A) and the spectrogram (B) of one of the sound bursts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2024-04-26T10:56:03Z</dcterms:modified>
</cp:coreProperties>
</file>