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8FAAF-DA43-49C3-9A25-8C1A19BA1F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9B385-1A60-47C3-B5A5-C3E6B751CE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22B8D-104E-45FF-B9B4-4D9444D573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2024-04-26T09:01:44Z</dcterms:modified>
</cp:coreProperties>
</file>