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E45AFD7-809F-468E-9DFC-887816D06F8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1E14283-E4F6-4B1E-806A-D1CC631BC3B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Age-related changes in DNA repair and their consequences. Inefficient MMR leads to microsatellite instability, point mutations and potentially, to increased frequency of LOH. Decline in efficiency and fidelity of BER and NER leads to point mutations. Less efficient and more error-prone NHEJ results in point mutations and genomic rearrangements. As fewer cells are in G2 stage, the usage of sub-pathways of DSB repair (DSBR) may also change, where precise HR between sister chromatids declines, giving way to more mutagenic SSA and mitotic recombination (MR) with homologous chromosome leading to genomic instability and LOH.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BFF0EF0-F310-436A-84B7-8B2287BE204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vicious cycle of aging and genomic instability. Spontaneous mutations and rearrangements accumulate with time leading deregulation of transcription, impaired stress response and diminished function of DNA repair genes. Decline of DNA repair efficiency and fidelity leads to more mutations, and further exacerbates the age-related functional decline.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BFF0EF0-F310-436A-84B7-8B2287BE2041}"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m756"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ar/gkm756" TargetMode="External" /><Relationship Id="rId4" Type="http://schemas.openxmlformats.org/officeDocument/2006/relationships/image" Target="../media/image1.png" /><Relationship Id="rId5" Type="http://schemas.openxmlformats.org/officeDocument/2006/relationships/image" Target="../media/image3.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35, Issue 22, 15 December 2007, Pages 7466–7474, </a:t>
            </a:r>
            <a:r>
              <a:rPr lang="en-US" altLang="en-US" sz="1000">
                <a:solidFill>
                  <a:srgbClr val="333333"/>
                </a:solidFill>
                <a:hlinkClick r:id="rId3"/>
              </a:rPr>
              <a:t>https://doi.org/10.1093/nar/gkm756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Age-related changes in DNA repair and their consequences. Inefficient MMR leads to microsatellite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3314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35, Issue 22, 15 December 2007, Pages 7466–7474, </a:t>
            </a:r>
            <a:r>
              <a:rPr lang="en-US" altLang="en-US" sz="1000">
                <a:solidFill>
                  <a:srgbClr val="333333"/>
                </a:solidFill>
                <a:hlinkClick r:id="rId3"/>
              </a:rPr>
              <a:t>https://doi.org/10.1093/nar/gkm756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vicious cycle of aging and genomic instability. Spontaneous mutations and rearrangements accumulate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60700" y="1371600"/>
            <a:ext cx="302628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Age-related changes in DNA repair and their consequences. Inefficient MMR leads to microsatellite ...</vt:lpstr>
      <vt:lpstr>Figure 2. The vicious cycle of aging and genomic instability. Spontaneous mutations and rearrangements accumulate with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2024-04-26T00:53:58Z</dcterms:modified>
</cp:coreProperties>
</file>